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4"/>
  </p:sldMasterIdLst>
  <p:notesMasterIdLst>
    <p:notesMasterId r:id="rId12"/>
  </p:notesMasterIdLst>
  <p:sldIdLst>
    <p:sldId id="273" r:id="rId5"/>
    <p:sldId id="258" r:id="rId6"/>
    <p:sldId id="263" r:id="rId7"/>
    <p:sldId id="260" r:id="rId8"/>
    <p:sldId id="262" r:id="rId9"/>
    <p:sldId id="275" r:id="rId10"/>
    <p:sldId id="272" r:id="rId11"/>
  </p:sldIdLst>
  <p:sldSz cx="9144000" cy="6858000" type="screen4x3"/>
  <p:notesSz cx="6858000" cy="9144000"/>
  <p:defaultTextStyle>
    <a:defPPr>
      <a:defRPr lang="en-US"/>
    </a:defPPr>
    <a:lvl1pPr marL="0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73C5"/>
    <a:srgbClr val="FF4F92"/>
    <a:srgbClr val="7E3878"/>
    <a:srgbClr val="D04525"/>
    <a:srgbClr val="2D4B34"/>
    <a:srgbClr val="FF66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0" autoAdjust="0"/>
    <p:restoredTop sz="67371" autoAdjust="0"/>
  </p:normalViewPr>
  <p:slideViewPr>
    <p:cSldViewPr snapToGrid="0">
      <p:cViewPr>
        <p:scale>
          <a:sx n="46" d="100"/>
          <a:sy n="46" d="100"/>
        </p:scale>
        <p:origin x="1104" y="-22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729B7-0A9D-4390-A982-BDE83CCAF132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E1F75D-4175-4AFB-AA0F-38E65886C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093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icrosoft.com/en-us/onenote-help/onenote-getting-started-VA102998434.aspx?CTT=1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u="none" dirty="0" smtClean="0">
                <a:hlinkClick r:id="rId3"/>
              </a:rPr>
              <a:t>Image is linked</a:t>
            </a:r>
            <a:r>
              <a:rPr lang="en-US" u="none" baseline="0" dirty="0" smtClean="0">
                <a:hlinkClick r:id="rId3"/>
              </a:rPr>
              <a:t> to the video:</a:t>
            </a:r>
            <a:endParaRPr lang="en-US" u="none" dirty="0" smtClean="0">
              <a:hlinkClick r:id="rId3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u="none" dirty="0" smtClean="0">
              <a:hlinkClick r:id="rId3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hlinkClick r:id="rId3"/>
              </a:rPr>
              <a:t>http://office.microsoft.com/en-us/onenote-help/onenote-getting-started-VA102998434.aspx?CTT=1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E1F75D-4175-4AFB-AA0F-38E65886C85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762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E57E-FA98-48B0-B48B-58BA40200727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8F894-1A98-4395-82D6-157C33352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882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E57E-FA98-48B0-B48B-58BA40200727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8F894-1A98-4395-82D6-157C33352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216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2"/>
            <a:ext cx="80772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E57E-FA98-48B0-B48B-58BA40200727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8F894-1A98-4395-82D6-157C33352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990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E57E-FA98-48B0-B48B-58BA40200727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8F894-1A98-4395-82D6-157C33352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47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E57E-FA98-48B0-B48B-58BA40200727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8F894-1A98-4395-82D6-157C33352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619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4"/>
            <a:ext cx="54102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4"/>
            <a:ext cx="54102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E57E-FA98-48B0-B48B-58BA40200727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8F894-1A98-4395-82D6-157C33352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2947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E57E-FA98-48B0-B48B-58BA40200727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8F894-1A98-4395-82D6-157C33352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89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E57E-FA98-48B0-B48B-58BA40200727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8F894-1A98-4395-82D6-157C33352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684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E57E-FA98-48B0-B48B-58BA40200727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8F894-1A98-4395-82D6-157C33352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002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E57E-FA98-48B0-B48B-58BA40200727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8F894-1A98-4395-82D6-157C33352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893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E57E-FA98-48B0-B48B-58BA40200727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8F894-1A98-4395-82D6-157C33352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81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4E57E-FA98-48B0-B48B-58BA40200727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8F894-1A98-4395-82D6-157C33352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459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icrosoft.com/en-us/onenote-help/onenote-getting-started-VA102998434.aspx?CTT=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124" y="1525945"/>
            <a:ext cx="6174778" cy="32465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 descr="http://2.bp.blogspot.com/_8CojUd81axM/TU9JWdQDa7I/AAAAAAAAAXY/8-x5ViDMCEU/s1600/onenote-2010-ic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38" y="1008528"/>
            <a:ext cx="1468930" cy="1468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 rot="21094387">
            <a:off x="2299688" y="848456"/>
            <a:ext cx="5440367" cy="704037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r>
              <a:rPr lang="en-US" sz="4125" dirty="0">
                <a:effectLst>
                  <a:glow rad="63500">
                    <a:schemeClr val="bg1">
                      <a:lumMod val="8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OneNote in Education</a:t>
            </a:r>
          </a:p>
        </p:txBody>
      </p:sp>
    </p:spTree>
    <p:extLst>
      <p:ext uri="{BB962C8B-B14F-4D97-AF65-F5344CB8AC3E}">
        <p14:creationId xmlns:p14="http://schemas.microsoft.com/office/powerpoint/2010/main" val="339868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3825" y="384175"/>
            <a:ext cx="9391650" cy="9239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25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What is OneNote?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Content Placeholder 7">
            <a:hlinkClick r:id="rId3"/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r="3052"/>
          <a:stretch/>
        </p:blipFill>
        <p:spPr>
          <a:xfrm>
            <a:off x="1914188" y="1786948"/>
            <a:ext cx="5097640" cy="44127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44079" y="2416277"/>
            <a:ext cx="2093244" cy="864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73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23825" y="384175"/>
            <a:ext cx="9391650" cy="9239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25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The Anatomy of OneNote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759" y="1493205"/>
            <a:ext cx="7616617" cy="536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81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35466" y="455794"/>
            <a:ext cx="9537913" cy="9239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25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690" y="489131"/>
            <a:ext cx="8229600" cy="857250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How do I save?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6339" y="2237044"/>
            <a:ext cx="6731231" cy="34261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>
                <a:latin typeface="Segoe UI" pitchFamily="34" charset="0"/>
                <a:ea typeface="Segoe UI" pitchFamily="34" charset="0"/>
                <a:cs typeface="Segoe UI" pitchFamily="34" charset="0"/>
              </a:rPr>
              <a:t>No Save Button!! </a:t>
            </a:r>
            <a:r>
              <a:rPr lang="en-US" sz="3600" b="1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endParaRPr lang="en-US" sz="3600" b="1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indent="0">
              <a:buNone/>
            </a:pPr>
            <a:endParaRPr lang="en-US" b="1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indent="0">
              <a:buNone/>
            </a:pPr>
            <a:endParaRPr lang="en-US" b="1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indent="0">
              <a:buNone/>
            </a:pPr>
            <a:r>
              <a:rPr lang="en-US" b="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OneNote </a:t>
            </a:r>
            <a:r>
              <a:rPr lang="en-US" b="0" dirty="0">
                <a:latin typeface="Segoe UI" pitchFamily="34" charset="0"/>
                <a:ea typeface="Segoe UI" pitchFamily="34" charset="0"/>
                <a:cs typeface="Segoe UI" pitchFamily="34" charset="0"/>
              </a:rPr>
              <a:t>automatically and continuously </a:t>
            </a:r>
            <a:r>
              <a:rPr lang="en-US" b="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syncs (saves) </a:t>
            </a:r>
            <a:r>
              <a:rPr lang="en-US" b="0" dirty="0">
                <a:latin typeface="Segoe UI" pitchFamily="34" charset="0"/>
                <a:ea typeface="Segoe UI" pitchFamily="34" charset="0"/>
                <a:cs typeface="Segoe UI" pitchFamily="34" charset="0"/>
              </a:rPr>
              <a:t>your work while you take notes, whenever you switch to another page or section, and whenever you close sections and notebooks. </a:t>
            </a:r>
            <a:endParaRPr lang="en-US" b="0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indent="0">
              <a:buNone/>
            </a:pPr>
            <a:endParaRPr lang="en-US" b="0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2050" name="Picture 2" descr="C:\Users\Kim\AppData\Local\Microsoft\Windows\Temporary Internet Files\Content.IE5\XJWSDCFD\MC90014018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12" y="1855979"/>
            <a:ext cx="782374" cy="1487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6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23825" y="384175"/>
            <a:ext cx="9391650" cy="9239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25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Storing/Sharing Notebooks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6838" b="46593"/>
          <a:stretch/>
        </p:blipFill>
        <p:spPr>
          <a:xfrm>
            <a:off x="1827276" y="1701800"/>
            <a:ext cx="5572592" cy="47530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230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23825" y="384175"/>
            <a:ext cx="9391650" cy="9239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25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Uses for Education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25070" y="1915442"/>
            <a:ext cx="737795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School Improvement Plans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Team meetings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Guidance meetings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Lesson Planning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Building Interactive Lessons and Projects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Planning around district initiatives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Assigning Tasks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Professional Development Training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8793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4"/>
            <a:ext cx="8447039" cy="4525963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Let’s login to our class notebook through a student  </a:t>
            </a:r>
            <a:r>
              <a:rPr lang="en-US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Office 365 account set up for this </a:t>
            </a:r>
            <a:r>
              <a:rPr lang="en-US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training</a:t>
            </a:r>
            <a:endParaRPr lang="en-US" sz="32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buAutoNum type="arabicPeriod"/>
            </a:pPr>
            <a:r>
              <a:rPr lang="en-US" sz="3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the waffle in the upper left and select OneNote online</a:t>
            </a:r>
            <a:endParaRPr lang="en-US" sz="32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00025" y="487496"/>
            <a:ext cx="9544050" cy="8572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Unpacking our class notebook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65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A506BF1FB0C4418CE159336AF48A5D" ma:contentTypeVersion="3" ma:contentTypeDescription="Create a new document." ma:contentTypeScope="" ma:versionID="03ec5804b8c7e466c38feb43404b551d">
  <xsd:schema xmlns:xsd="http://www.w3.org/2001/XMLSchema" xmlns:xs="http://www.w3.org/2001/XMLSchema" xmlns:p="http://schemas.microsoft.com/office/2006/metadata/properties" xmlns:ns2="990f4722-0dcc-4154-88bf-10e20711d084" targetNamespace="http://schemas.microsoft.com/office/2006/metadata/properties" ma:root="true" ma:fieldsID="6de1cd0a6a1f1a608fab8225d55ddcf4" ns2:_="">
    <xsd:import namespace="990f4722-0dcc-4154-88bf-10e20711d08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f4722-0dcc-4154-88bf-10e20711d08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90f4722-0dcc-4154-88bf-10e20711d084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62F5716F-E714-46B0-8D0C-0368C6836A7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395029E-8340-4750-87FE-EBE574EC19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0f4722-0dcc-4154-88bf-10e20711d08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B82F6FC-12DF-4B12-8DCD-B3CD6B02377D}">
  <ds:schemaRefs>
    <ds:schemaRef ds:uri="http://schemas.microsoft.com/office/2006/metadata/properties"/>
    <ds:schemaRef ds:uri="http://schemas.microsoft.com/office/infopath/2007/PartnerControls"/>
    <ds:schemaRef ds:uri="990f4722-0dcc-4154-88bf-10e20711d08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1965</TotalTime>
  <Words>123</Words>
  <Application>Microsoft Office PowerPoint</Application>
  <PresentationFormat>On-screen Show (4:3)</PresentationFormat>
  <Paragraphs>25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Segoe UI</vt:lpstr>
      <vt:lpstr>Office Theme</vt:lpstr>
      <vt:lpstr>PowerPoint Presentation</vt:lpstr>
      <vt:lpstr>What is OneNote?</vt:lpstr>
      <vt:lpstr>The Anatomy of OneNote</vt:lpstr>
      <vt:lpstr>How do I save?</vt:lpstr>
      <vt:lpstr>Storing/Sharing Notebooks</vt:lpstr>
      <vt:lpstr>Uses for Education</vt:lpstr>
      <vt:lpstr>Unpacking our class notebook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OneNote</dc:title>
  <dc:creator>Kimberly West</dc:creator>
  <cp:lastModifiedBy>Shannon Davenport</cp:lastModifiedBy>
  <cp:revision>57</cp:revision>
  <dcterms:created xsi:type="dcterms:W3CDTF">2013-01-07T22:01:57Z</dcterms:created>
  <dcterms:modified xsi:type="dcterms:W3CDTF">2015-06-16T18:23:35Z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0x01010051A506BF1FB0C4418CE159336AF48A5D</vt:lpwstr>
  </property>
</Properties>
</file>